
<file path=[Content_Types].xml><?xml version="1.0" encoding="utf-8"?>
<Types xmlns="http://schemas.openxmlformats.org/package/2006/content-types">
  <Default Extension="CR2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/>
    <p:restoredTop sz="94694"/>
  </p:normalViewPr>
  <p:slideViewPr>
    <p:cSldViewPr snapToGrid="0">
      <p:cViewPr varScale="1">
        <p:scale>
          <a:sx n="121" d="100"/>
          <a:sy n="121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FE11-9B82-4E7F-B177-B80C4E4897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4AA104-04FC-38B1-2A8C-2042F37B4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BE91D-15AE-D74A-705B-B4AD1EC05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D7B8-E23A-3847-AF7A-82B05BCB6A5B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D2451-E601-9A05-6214-06D25BB1E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6AAC3-0550-B2B3-0D9D-2B2A974D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945B-6114-A04D-8AA1-B5C454ED2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65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8D4EC-C7BC-61F7-2202-B03E9986C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FC45FD-C65A-DCB8-6692-CC4AAB476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5FBEC-16F6-D822-2170-2584B6E45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D7B8-E23A-3847-AF7A-82B05BCB6A5B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C225F-69A6-1E78-E651-67AE83D11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C2027-AC4C-1B9E-62AA-98326AEA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945B-6114-A04D-8AA1-B5C454ED2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20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E608F7-7AF8-C8B9-6FD8-4983B55EE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F50B4-731B-718D-3AC7-BC0F20B7A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86A4D-D101-E151-B5A7-A4E71AA42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D7B8-E23A-3847-AF7A-82B05BCB6A5B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DBC97-6C8A-15C4-A94E-8F4834F5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1A091-ED49-4A7C-2E1E-C711343AF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945B-6114-A04D-8AA1-B5C454ED2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99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258BC-E5CA-EE47-37EC-2BE43E32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0F3C1-EF86-7B87-E149-441DECAA8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70A08-C855-66E4-F097-128F8BCC3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D7B8-E23A-3847-AF7A-82B05BCB6A5B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BB3C6-840B-7C73-7982-BEE0F08F1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042DF-CAB5-EEA0-E893-DA197F322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945B-6114-A04D-8AA1-B5C454ED2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55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FBDA1-F0D5-F185-96F0-9209A498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5255D-CE2B-A86C-5C5C-0B201C6C2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D6C2B-AB75-3619-4ABA-317B4180F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D7B8-E23A-3847-AF7A-82B05BCB6A5B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0A5CC-307C-82E8-91C1-25669EAD8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68A7F-502F-3D23-F51C-B27B2140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945B-6114-A04D-8AA1-B5C454ED2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41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3243F-A167-BCF7-EC91-41844B7B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21683-7BDD-0692-AF8B-4E5E33665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B3CC0-595E-19AC-A6F9-DBB07A035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1171E-4D17-B3DF-28B0-87BBBA3E7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D7B8-E23A-3847-AF7A-82B05BCB6A5B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14533-2279-17E1-9601-3769FDB74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55027-99C1-DC1A-1BE7-D25BDB47D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945B-6114-A04D-8AA1-B5C454ED2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98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5A43-44CA-C29B-AC7A-5CF02BED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E7BD8-5F73-B490-EB05-95C4F586A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52475-A51C-ECFA-98C1-7D0B9692E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D2033-175D-F427-CB29-7D77F7BDE2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D4720-1016-71E6-4FA2-87B171925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A7D3B1-2357-FB04-46AC-4C5264B8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D7B8-E23A-3847-AF7A-82B05BCB6A5B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91E48D-C2F4-AE3C-4194-DD88FD096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3CB73-761D-BB38-C498-1DF27319B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945B-6114-A04D-8AA1-B5C454ED2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44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DE76-A223-439A-A8D4-CE0FC89F0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036B11-0C39-57FE-22D4-6362ED22A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D7B8-E23A-3847-AF7A-82B05BCB6A5B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E0CE7-9CB3-8D8C-716D-588BEE74B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B121A-5E8E-7A73-94E8-DB3CE09C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945B-6114-A04D-8AA1-B5C454ED2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9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61FBE0-18EC-EAD5-B00B-DA27579AF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D7B8-E23A-3847-AF7A-82B05BCB6A5B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94660-46E9-2884-56BD-570639606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2C308-4F19-8E2A-0999-B7F39DBC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945B-6114-A04D-8AA1-B5C454ED2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06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D5DF2-80A3-9A09-4011-1F9A13E7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80752-DCE7-2DC3-E053-D17A98C89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8EBF2-E0A5-4344-3233-5A7D7F453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35916-418B-9DAB-AF75-EA5C7D27B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D7B8-E23A-3847-AF7A-82B05BCB6A5B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31B0B-532E-E7C2-65A7-6621064A9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E651E-72D0-F1B1-0309-F4BFC26E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945B-6114-A04D-8AA1-B5C454ED2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99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A133-B663-BE8C-D566-43637B645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C3361-CF76-BAC1-0726-EB759C7AC7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B09DC-5CFD-8421-15A6-75050FBAD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30DA7-3755-EBB5-085B-AAA6458DE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D7B8-E23A-3847-AF7A-82B05BCB6A5B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D3680-64B3-9D07-7EE3-E4CFEEB37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8115E-0F1F-53D9-1E50-149DC5A0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9945B-6114-A04D-8AA1-B5C454ED2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0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4D4D75-3245-EC17-34CB-C111C8B27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9E827-C595-E3EC-1F5F-7F53B8AD9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F76C5-E968-5942-DF6E-EB6BD257D8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3D7B8-E23A-3847-AF7A-82B05BCB6A5B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68138-6C68-5476-A877-3BA87B569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9F5D3-898F-D4F9-626F-1AD984BBC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9945B-6114-A04D-8AA1-B5C454ED2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6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CR2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B7E7D7A-E8EA-1F24-3F66-EE88589007A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61746E-D0CC-8592-29A9-FF4DF7B68AC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032307-C003-E10E-4237-26CB011A7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782" r="2317" b="8331"/>
            <a:stretch/>
          </p:blipFill>
          <p:spPr>
            <a:xfrm>
              <a:off x="0" y="0"/>
              <a:ext cx="7592291" cy="418407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2747036-6B3A-1C81-D06D-48040D5F6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782" b="8331"/>
            <a:stretch/>
          </p:blipFill>
          <p:spPr>
            <a:xfrm>
              <a:off x="5375564" y="3188546"/>
              <a:ext cx="6816436" cy="36694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5740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20B2D5F-4084-DC77-A44C-1F71426E1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88952" cy="39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0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39BE3DD-35B8-C688-542D-3C00A7DE29E3}"/>
              </a:ext>
            </a:extLst>
          </p:cNvPr>
          <p:cNvGrpSpPr/>
          <p:nvPr/>
        </p:nvGrpSpPr>
        <p:grpSpPr>
          <a:xfrm>
            <a:off x="0" y="6927"/>
            <a:ext cx="12188952" cy="7743570"/>
            <a:chOff x="0" y="6927"/>
            <a:chExt cx="12188952" cy="77435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D15B4A-40E3-20CB-F4DF-0AEF00BA9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927"/>
              <a:ext cx="12188952" cy="774357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D52A71-FE35-F795-0FD9-CBB869B13FB0}"/>
                </a:ext>
              </a:extLst>
            </p:cNvPr>
            <p:cNvSpPr/>
            <p:nvPr/>
          </p:nvSpPr>
          <p:spPr>
            <a:xfrm>
              <a:off x="1787236" y="5264727"/>
              <a:ext cx="775855" cy="858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862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F5249F6-7418-8756-DFCD-852F3E163305}"/>
              </a:ext>
            </a:extLst>
          </p:cNvPr>
          <p:cNvGrpSpPr/>
          <p:nvPr/>
        </p:nvGrpSpPr>
        <p:grpSpPr>
          <a:xfrm>
            <a:off x="0" y="0"/>
            <a:ext cx="12188952" cy="4099808"/>
            <a:chOff x="0" y="0"/>
            <a:chExt cx="12188952" cy="40998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B90F0CB-946F-A930-6AA7-B56D3DFD0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8952" cy="409980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7E27E6-D670-98FB-36C8-21728739A169}"/>
                </a:ext>
              </a:extLst>
            </p:cNvPr>
            <p:cNvSpPr/>
            <p:nvPr/>
          </p:nvSpPr>
          <p:spPr>
            <a:xfrm>
              <a:off x="2050474" y="96981"/>
              <a:ext cx="235528" cy="193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302AEB-B7C8-99F4-C0DD-997F1CD3BDBD}"/>
                </a:ext>
              </a:extLst>
            </p:cNvPr>
            <p:cNvSpPr/>
            <p:nvPr/>
          </p:nvSpPr>
          <p:spPr>
            <a:xfrm>
              <a:off x="7564583" y="96981"/>
              <a:ext cx="235528" cy="193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8849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753946E-8890-C147-BE3D-9FE389321F40}"/>
              </a:ext>
            </a:extLst>
          </p:cNvPr>
          <p:cNvGrpSpPr/>
          <p:nvPr/>
        </p:nvGrpSpPr>
        <p:grpSpPr>
          <a:xfrm>
            <a:off x="0" y="0"/>
            <a:ext cx="12188952" cy="3854310"/>
            <a:chOff x="0" y="0"/>
            <a:chExt cx="12188952" cy="38543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893BA43-56F0-59C5-4F95-A3E762E17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8952" cy="385431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D95B87-036D-6CE4-EB21-B7FFDE9FD259}"/>
                </a:ext>
              </a:extLst>
            </p:cNvPr>
            <p:cNvSpPr/>
            <p:nvPr/>
          </p:nvSpPr>
          <p:spPr>
            <a:xfrm>
              <a:off x="1493426" y="31530"/>
              <a:ext cx="235528" cy="193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A963F5-F031-6052-BCE4-1427CBEA1EA0}"/>
                </a:ext>
              </a:extLst>
            </p:cNvPr>
            <p:cNvSpPr/>
            <p:nvPr/>
          </p:nvSpPr>
          <p:spPr>
            <a:xfrm>
              <a:off x="5660777" y="31530"/>
              <a:ext cx="235528" cy="193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A2076B-D79A-4F3E-2849-1F3909509708}"/>
                </a:ext>
              </a:extLst>
            </p:cNvPr>
            <p:cNvSpPr/>
            <p:nvPr/>
          </p:nvSpPr>
          <p:spPr>
            <a:xfrm>
              <a:off x="9455012" y="31530"/>
              <a:ext cx="235528" cy="193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6076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650D4A2-8739-DF33-FB8F-3E44D1CF7271}"/>
              </a:ext>
            </a:extLst>
          </p:cNvPr>
          <p:cNvGrpSpPr/>
          <p:nvPr/>
        </p:nvGrpSpPr>
        <p:grpSpPr>
          <a:xfrm>
            <a:off x="693682" y="133181"/>
            <a:ext cx="10261923" cy="4299032"/>
            <a:chOff x="693682" y="133181"/>
            <a:chExt cx="10261923" cy="42990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4E2A09E-F296-F81F-E5A0-21105663FF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3682" y="245224"/>
              <a:ext cx="3451745" cy="3433397"/>
              <a:chOff x="0" y="183930"/>
              <a:chExt cx="5846618" cy="581554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A1C122D-D114-B325-BA4D-CE932A4120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621"/>
              <a:stretch/>
            </p:blipFill>
            <p:spPr>
              <a:xfrm>
                <a:off x="0" y="457200"/>
                <a:ext cx="5846618" cy="5542270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704E839-B18A-42A0-A231-9EA7D9021D87}"/>
                  </a:ext>
                </a:extLst>
              </p:cNvPr>
              <p:cNvSpPr/>
              <p:nvPr/>
            </p:nvSpPr>
            <p:spPr>
              <a:xfrm>
                <a:off x="2172299" y="183930"/>
                <a:ext cx="224537" cy="2732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96E324-2972-4033-657D-8E6D4946B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79" b="49757"/>
            <a:stretch/>
          </p:blipFill>
          <p:spPr>
            <a:xfrm>
              <a:off x="4103387" y="361842"/>
              <a:ext cx="3400473" cy="32001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91515D-431E-3486-D988-388882E98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337"/>
            <a:stretch/>
          </p:blipFill>
          <p:spPr>
            <a:xfrm>
              <a:off x="7555132" y="361842"/>
              <a:ext cx="3400473" cy="32001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4B459E1-D1B6-5DFF-0604-F1CF8C8DC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9800" y="3755512"/>
              <a:ext cx="7772400" cy="6767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EC1746-EDAE-3616-B98A-6158AB8026B3}"/>
                </a:ext>
              </a:extLst>
            </p:cNvPr>
            <p:cNvSpPr txBox="1"/>
            <p:nvPr/>
          </p:nvSpPr>
          <p:spPr>
            <a:xfrm>
              <a:off x="1479873" y="133181"/>
              <a:ext cx="1879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Argo observations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8ACCF6-47F3-E9A4-A5B7-0793E76B43C4}"/>
                </a:ext>
              </a:extLst>
            </p:cNvPr>
            <p:cNvSpPr txBox="1"/>
            <p:nvPr/>
          </p:nvSpPr>
          <p:spPr>
            <a:xfrm>
              <a:off x="5021943" y="133181"/>
              <a:ext cx="1690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Standard Model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5F16AE-502B-538E-182A-CF3A2E2065DD}"/>
                </a:ext>
              </a:extLst>
            </p:cNvPr>
            <p:cNvSpPr txBox="1"/>
            <p:nvPr/>
          </p:nvSpPr>
          <p:spPr>
            <a:xfrm>
              <a:off x="8248013" y="133181"/>
              <a:ext cx="2323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Resolution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4884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55C57-6ABA-3CF2-C280-2D2639422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69" y="0"/>
            <a:ext cx="7772400" cy="532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44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68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A6842F-3DD1-7DEE-E878-9949AF145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63" r="39216" b="23054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6463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883A75B-010A-4B6E-D6E2-6A34B4516299}"/>
              </a:ext>
            </a:extLst>
          </p:cNvPr>
          <p:cNvGrpSpPr/>
          <p:nvPr/>
        </p:nvGrpSpPr>
        <p:grpSpPr>
          <a:xfrm>
            <a:off x="-2" y="0"/>
            <a:ext cx="12207246" cy="6860969"/>
            <a:chOff x="-2" y="0"/>
            <a:chExt cx="12207246" cy="686096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61746E-D0CC-8592-29A9-FF4DF7B68AC4}"/>
                </a:ext>
              </a:extLst>
            </p:cNvPr>
            <p:cNvSpPr/>
            <p:nvPr/>
          </p:nvSpPr>
          <p:spPr>
            <a:xfrm>
              <a:off x="15244" y="0"/>
              <a:ext cx="12192000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A9DB68F-A30D-8732-F208-465F03ACF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" y="2807129"/>
              <a:ext cx="6080760" cy="405218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37C77D-1D55-A30A-EEFE-597259CAC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033"/>
            <a:stretch/>
          </p:blipFill>
          <p:spPr>
            <a:xfrm>
              <a:off x="-2" y="0"/>
              <a:ext cx="6080760" cy="36470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6612DFF-A8FA-ECF2-FE3D-D38A5FB8C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3622" y="2807129"/>
              <a:ext cx="6080760" cy="40538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9631C21-3403-BDA8-C0B9-C5E844868E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6658" b="3571"/>
            <a:stretch/>
          </p:blipFill>
          <p:spPr>
            <a:xfrm>
              <a:off x="6096003" y="1"/>
              <a:ext cx="6095998" cy="3647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928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7A0545-718C-DDED-F058-CEEBDDE3A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25" b="92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73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C0DFA-3060-CC32-C90A-11BE384C0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6" t="8621" r="1616" b="75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9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BA60DC2-2AD1-F133-18AB-0F1BEE0DDC4F}"/>
              </a:ext>
            </a:extLst>
          </p:cNvPr>
          <p:cNvGrpSpPr/>
          <p:nvPr/>
        </p:nvGrpSpPr>
        <p:grpSpPr>
          <a:xfrm>
            <a:off x="0" y="0"/>
            <a:ext cx="12192002" cy="6858000"/>
            <a:chOff x="0" y="0"/>
            <a:chExt cx="12192002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BD58FF-F6E1-A320-C24C-18EBD7A9D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430"/>
            <a:stretch/>
          </p:blipFill>
          <p:spPr>
            <a:xfrm>
              <a:off x="0" y="0"/>
              <a:ext cx="6080760" cy="390247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EFB41B-EB31-9687-DE16-095585618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4731"/>
            <a:stretch/>
          </p:blipFill>
          <p:spPr>
            <a:xfrm>
              <a:off x="6111242" y="3429000"/>
              <a:ext cx="6080760" cy="3429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E933B37-C685-5A14-96E0-DA4D125F2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804160"/>
              <a:ext cx="6080760" cy="40538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286CF7D-86D6-20F8-89EA-A8FE1DC8BB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775"/>
            <a:stretch/>
          </p:blipFill>
          <p:spPr>
            <a:xfrm>
              <a:off x="6111242" y="0"/>
              <a:ext cx="6080760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69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01B3CC-B49F-4CE0-B198-228D1D428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9F0DE5-30AF-F05F-C281-7A62CB7A8CB3}"/>
              </a:ext>
            </a:extLst>
          </p:cNvPr>
          <p:cNvGrpSpPr/>
          <p:nvPr/>
        </p:nvGrpSpPr>
        <p:grpSpPr>
          <a:xfrm>
            <a:off x="321734" y="557189"/>
            <a:ext cx="11548533" cy="5743616"/>
            <a:chOff x="321734" y="557189"/>
            <a:chExt cx="11548533" cy="57436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67BEFC7-6CBB-70E1-4D59-72688D0E7E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14"/>
            <a:stretch/>
          </p:blipFill>
          <p:spPr>
            <a:xfrm>
              <a:off x="321734" y="557189"/>
              <a:ext cx="4276956" cy="574361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FF6864-3611-6E42-6565-6EC669CA0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316" b="-2"/>
            <a:stretch/>
          </p:blipFill>
          <p:spPr>
            <a:xfrm>
              <a:off x="4772525" y="557189"/>
              <a:ext cx="7097742" cy="5743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6487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9BE5DB-A288-6C22-F1FD-601388DFC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D1FD2A-2BBA-4B7A-80E4-09314FE25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8DFB46-B1C1-9C52-C1F7-2EABB52FB4B0}"/>
              </a:ext>
            </a:extLst>
          </p:cNvPr>
          <p:cNvGrpSpPr/>
          <p:nvPr/>
        </p:nvGrpSpPr>
        <p:grpSpPr>
          <a:xfrm>
            <a:off x="321731" y="557189"/>
            <a:ext cx="11548537" cy="5743618"/>
            <a:chOff x="321731" y="557189"/>
            <a:chExt cx="11548537" cy="57436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8D7DD4-0CC6-4EEA-2B5A-37994E488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459" b="-2"/>
            <a:stretch/>
          </p:blipFill>
          <p:spPr>
            <a:xfrm>
              <a:off x="321731" y="557189"/>
              <a:ext cx="7086768" cy="574361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30EFAA-A4AE-0DBF-C2B3-578FF927A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3"/>
            <a:stretch/>
          </p:blipFill>
          <p:spPr>
            <a:xfrm>
              <a:off x="7601026" y="557189"/>
              <a:ext cx="4269242" cy="5743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5811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EF482C-8FAF-D292-64B7-B000A279A0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7D56242-6E01-21FD-82B1-D225924F19E0}"/>
              </a:ext>
            </a:extLst>
          </p:cNvPr>
          <p:cNvGrpSpPr/>
          <p:nvPr/>
        </p:nvGrpSpPr>
        <p:grpSpPr>
          <a:xfrm>
            <a:off x="134027" y="170014"/>
            <a:ext cx="11763569" cy="6516266"/>
            <a:chOff x="134027" y="170014"/>
            <a:chExt cx="11763569" cy="651626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98E0E5F-3BD7-4D06-0305-8DBD8E974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316" t="3282" r="1318" b="18849"/>
            <a:stretch/>
          </p:blipFill>
          <p:spPr>
            <a:xfrm rot="5400000">
              <a:off x="6736625" y="1525309"/>
              <a:ext cx="6516265" cy="380567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48D2C18-F6D4-3DDF-A493-68A9857CD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933" b="1"/>
            <a:stretch/>
          </p:blipFill>
          <p:spPr>
            <a:xfrm>
              <a:off x="134027" y="170017"/>
              <a:ext cx="7825389" cy="6516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349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7</Words>
  <Application>Microsoft Macintosh PowerPoint</Application>
  <PresentationFormat>Widescreen</PresentationFormat>
  <Paragraphs>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Alice DuVivier</dc:creator>
  <cp:lastModifiedBy>Alice DuVivier</cp:lastModifiedBy>
  <cp:revision>13</cp:revision>
  <dcterms:created xsi:type="dcterms:W3CDTF">2023-12-20T14:06:31Z</dcterms:created>
  <dcterms:modified xsi:type="dcterms:W3CDTF">2023-12-20T21:46:01Z</dcterms:modified>
</cp:coreProperties>
</file>